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86" r:id="rId15"/>
    <p:sldId id="270" r:id="rId16"/>
    <p:sldId id="271" r:id="rId17"/>
    <p:sldId id="272" r:id="rId18"/>
    <p:sldId id="273" r:id="rId19"/>
    <p:sldId id="268" r:id="rId20"/>
    <p:sldId id="274" r:id="rId21"/>
    <p:sldId id="275" r:id="rId22"/>
    <p:sldId id="290" r:id="rId23"/>
    <p:sldId id="291" r:id="rId24"/>
    <p:sldId id="292" r:id="rId25"/>
    <p:sldId id="289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96" r:id="rId35"/>
    <p:sldId id="297" r:id="rId36"/>
    <p:sldId id="298" r:id="rId37"/>
    <p:sldId id="299" r:id="rId38"/>
    <p:sldId id="284" r:id="rId39"/>
    <p:sldId id="285" r:id="rId40"/>
    <p:sldId id="293" r:id="rId41"/>
    <p:sldId id="294" r:id="rId42"/>
    <p:sldId id="295" r:id="rId43"/>
    <p:sldId id="288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B48F804-D27B-43C7-9941-589189E3B198}" type="datetimeFigureOut">
              <a:rPr lang="en-US" smtClean="0"/>
              <a:t>7/7/2015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379A47E1-0E25-42FE-8E3E-24C2ECD311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First Congregation Church Nursery School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School Year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2014-2015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1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33400"/>
            <a:ext cx="4419600" cy="589280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5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64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3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6289" y="393112"/>
            <a:ext cx="6223243" cy="5894220"/>
          </a:xfrm>
        </p:spPr>
      </p:pic>
    </p:spTree>
    <p:extLst>
      <p:ext uri="{BB962C8B-B14F-4D97-AF65-F5344CB8AC3E}">
        <p14:creationId xmlns:p14="http://schemas.microsoft.com/office/powerpoint/2010/main" val="19268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600"/>
            <a:ext cx="760237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3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8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6875" y="-1139126"/>
            <a:ext cx="6850251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0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irector\Downloads\20150312_172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" y="152400"/>
            <a:ext cx="9052255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52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4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0803" y="-20002"/>
            <a:ext cx="613219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72284"/>
            <a:ext cx="4343400" cy="457072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3340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Bingo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9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68"/>
            <a:ext cx="9144000" cy="683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870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10600" cy="645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57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irector\Downloads\IMG_6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886200" cy="454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irector\Downloads\IMG_6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9243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7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irector\Downloads\IMG_59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35433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irector\Downloads\IMG_59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4861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8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irector\Downloads\IMG_5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37719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Director\Downloads\IMG_59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14400"/>
            <a:ext cx="394335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3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irector\Downloads\IMG_6463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38200"/>
            <a:ext cx="37338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1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05580" y="-695979"/>
            <a:ext cx="6613525" cy="831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3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0" y="11434762"/>
            <a:ext cx="678180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481138"/>
            <a:ext cx="3392395" cy="452596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0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22964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481138"/>
            <a:ext cx="3392395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0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34" y="2705028"/>
            <a:ext cx="2730731" cy="207818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49585" y="2231202"/>
            <a:ext cx="4035829" cy="30258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Times!!!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5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7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38" y="457200"/>
            <a:ext cx="8018462" cy="5638800"/>
          </a:xfrm>
        </p:spPr>
      </p:pic>
    </p:spTree>
    <p:extLst>
      <p:ext uri="{BB962C8B-B14F-4D97-AF65-F5344CB8AC3E}">
        <p14:creationId xmlns:p14="http://schemas.microsoft.com/office/powerpoint/2010/main" val="29245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8743" y="817146"/>
            <a:ext cx="4461713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481138"/>
            <a:ext cx="3392395" cy="45259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481138"/>
            <a:ext cx="3392395" cy="452596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4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irector\Downloads\IMG_5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577043" cy="610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55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irector\Downloads\IMG_44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81000"/>
            <a:ext cx="447675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64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irector\Downloads\IMG_45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28600"/>
            <a:ext cx="4705350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irector\Downloads\IMG_4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43434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98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481138"/>
            <a:ext cx="3392395" cy="45259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481138"/>
            <a:ext cx="3392395" cy="452596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481138"/>
            <a:ext cx="3392395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231202"/>
            <a:ext cx="4035829" cy="302583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85" y="2231202"/>
            <a:ext cx="4035829" cy="3025833"/>
          </a:xfr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04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irector\Downloads\IMG_59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"/>
            <a:ext cx="455295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2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irector\Downloads\IMG_55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81000"/>
            <a:ext cx="455295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3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irector\Downloads\IMG_5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00"/>
            <a:ext cx="440055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43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982" y="14478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/>
          <a:lstStyle/>
          <a:p>
            <a:r>
              <a:rPr lang="en-US" dirty="0" smtClean="0"/>
              <a:t>Thank you for a fantastic year!!!!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231202"/>
            <a:ext cx="4035829" cy="302583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13830"/>
            <a:ext cx="4038600" cy="26605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Potluck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9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5" y="2231202"/>
            <a:ext cx="4035829" cy="302583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9585" y="2231202"/>
            <a:ext cx="4035829" cy="302583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Potluck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9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481138"/>
            <a:ext cx="3392395" cy="452596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302" y="1481138"/>
            <a:ext cx="3392395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91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64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29644"/>
            <a:ext cx="4038600" cy="30289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Happy Children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2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29644"/>
            <a:ext cx="4038600" cy="30289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481138"/>
            <a:ext cx="3394471" cy="452596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Outdoor Play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0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3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2693</TotalTime>
  <Words>33</Words>
  <Application>Microsoft Office PowerPoint</Application>
  <PresentationFormat>On-screen Show (4:3)</PresentationFormat>
  <Paragraphs>16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Concourse</vt:lpstr>
      <vt:lpstr>First Congregation Church Nursery School</vt:lpstr>
      <vt:lpstr>Bingo Night</vt:lpstr>
      <vt:lpstr>Great Times!!!</vt:lpstr>
      <vt:lpstr>Family</vt:lpstr>
      <vt:lpstr>Potluck</vt:lpstr>
      <vt:lpstr>Potluck</vt:lpstr>
      <vt:lpstr>Families</vt:lpstr>
      <vt:lpstr>Happy Children</vt:lpstr>
      <vt:lpstr>Outdoor Play</vt:lpstr>
      <vt:lpstr>Educating</vt:lpstr>
      <vt:lpstr>Working Together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Family</vt:lpstr>
      <vt:lpstr>PowerPoint Presentation</vt:lpstr>
      <vt:lpstr>PowerPoint Presentation</vt:lpstr>
      <vt:lpstr>PowerPoint Presentation</vt:lpstr>
      <vt:lpstr>Teachers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a fantastic year!!!!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Congregation Church Nursery School</dc:title>
  <dc:creator>Director</dc:creator>
  <cp:lastModifiedBy>Director</cp:lastModifiedBy>
  <cp:revision>40</cp:revision>
  <dcterms:created xsi:type="dcterms:W3CDTF">2015-06-17T22:00:22Z</dcterms:created>
  <dcterms:modified xsi:type="dcterms:W3CDTF">2015-07-07T20:15:16Z</dcterms:modified>
</cp:coreProperties>
</file>